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6E65D-B7F1-FAE7-3420-E5EDAB59CD64}" v="20" dt="2023-05-11T21:32:23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60.png"/><Relationship Id="rId10" Type="http://schemas.openxmlformats.org/officeDocument/2006/relationships/image" Target="../media/image88.png"/><Relationship Id="rId4" Type="http://schemas.openxmlformats.org/officeDocument/2006/relationships/image" Target="../media/image59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0.png"/><Relationship Id="rId5" Type="http://schemas.openxmlformats.org/officeDocument/2006/relationships/image" Target="../media/image60.png"/><Relationship Id="rId10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8.png"/><Relationship Id="rId7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60.png"/><Relationship Id="rId10" Type="http://schemas.openxmlformats.org/officeDocument/2006/relationships/image" Target="../media/image95.png"/><Relationship Id="rId4" Type="http://schemas.openxmlformats.org/officeDocument/2006/relationships/image" Target="../media/image5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58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60.png"/><Relationship Id="rId10" Type="http://schemas.openxmlformats.org/officeDocument/2006/relationships/image" Target="../media/image100.png"/><Relationship Id="rId4" Type="http://schemas.openxmlformats.org/officeDocument/2006/relationships/image" Target="../media/image59.pn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8.png"/><Relationship Id="rId7" Type="http://schemas.openxmlformats.org/officeDocument/2006/relationships/image" Target="../media/image98.png"/><Relationship Id="rId12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60.png"/><Relationship Id="rId10" Type="http://schemas.openxmlformats.org/officeDocument/2006/relationships/image" Target="../media/image104.png"/><Relationship Id="rId4" Type="http://schemas.openxmlformats.org/officeDocument/2006/relationships/image" Target="../media/image59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8.png"/><Relationship Id="rId7" Type="http://schemas.openxmlformats.org/officeDocument/2006/relationships/image" Target="../media/image98.png"/><Relationship Id="rId12" Type="http://schemas.openxmlformats.org/officeDocument/2006/relationships/image" Target="../media/image10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8.gif"/><Relationship Id="rId5" Type="http://schemas.openxmlformats.org/officeDocument/2006/relationships/image" Target="../media/image60.png"/><Relationship Id="rId10" Type="http://schemas.openxmlformats.org/officeDocument/2006/relationships/image" Target="../media/image107.gif"/><Relationship Id="rId4" Type="http://schemas.openxmlformats.org/officeDocument/2006/relationships/image" Target="../media/image59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61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2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63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1.png"/><Relationship Id="rId7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63.png"/><Relationship Id="rId4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6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42.png"/><Relationship Id="rId5" Type="http://schemas.openxmlformats.org/officeDocument/2006/relationships/image" Target="../media/image63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61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3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61.png"/><Relationship Id="rId7" Type="http://schemas.openxmlformats.org/officeDocument/2006/relationships/image" Target="../media/image147.png"/><Relationship Id="rId12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23.png"/><Relationship Id="rId5" Type="http://schemas.openxmlformats.org/officeDocument/2006/relationships/image" Target="../media/image63.png"/><Relationship Id="rId10" Type="http://schemas.openxmlformats.org/officeDocument/2006/relationships/image" Target="../media/image122.png"/><Relationship Id="rId4" Type="http://schemas.openxmlformats.org/officeDocument/2006/relationships/image" Target="../media/image110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1.png"/><Relationship Id="rId7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3.png"/><Relationship Id="rId4" Type="http://schemas.openxmlformats.org/officeDocument/2006/relationships/image" Target="../media/image110.png"/><Relationship Id="rId9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60.png"/><Relationship Id="rId10" Type="http://schemas.openxmlformats.org/officeDocument/2006/relationships/image" Target="../media/image80.png"/><Relationship Id="rId4" Type="http://schemas.openxmlformats.org/officeDocument/2006/relationships/image" Target="../media/image59.png"/><Relationship Id="rId9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17" Type="http://schemas.openxmlformats.org/officeDocument/2006/relationships/image" Target="../media/image81.png"/><Relationship Id="rId2" Type="http://schemas.openxmlformats.org/officeDocument/2006/relationships/image" Target="../media/image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60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59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930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6329" y="2380738"/>
            <a:ext cx="13293056" cy="7477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930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2811" y="5065144"/>
            <a:ext cx="11325635" cy="21236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9359" y="3527854"/>
            <a:ext cx="7246645" cy="1381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11660"/>
            <a:ext cx="5762274" cy="961426"/>
            <a:chOff x="1075838" y="1011660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16071"/>
              <a:ext cx="5692769" cy="920398"/>
              <a:chOff x="1145343" y="1016071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16071"/>
                <a:ext cx="5692769" cy="9203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5343" y="1011660"/>
              <a:ext cx="907895" cy="907895"/>
              <a:chOff x="1145343" y="1011660"/>
              <a:chExt cx="907895" cy="9078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343" y="101166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600" y="968285"/>
              <a:ext cx="1391136" cy="11024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1679" y="1081441"/>
            <a:ext cx="1292095" cy="8681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50611" y="4248627"/>
            <a:ext cx="9950791" cy="23018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85277" y="2500047"/>
            <a:ext cx="11263712" cy="7509141"/>
            <a:chOff x="-1085277" y="2500047"/>
            <a:chExt cx="11263712" cy="7509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85277" y="2500047"/>
              <a:ext cx="11263712" cy="75091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374" y="1097774"/>
              <a:ext cx="3114019" cy="86810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99" y="983666"/>
              <a:ext cx="1367241" cy="11024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63003" y="2719804"/>
            <a:ext cx="13198919" cy="40068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91807" y="5645212"/>
            <a:ext cx="11649751" cy="3611500"/>
            <a:chOff x="7691807" y="5645212"/>
            <a:chExt cx="11649751" cy="36115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717196" y="5921583"/>
              <a:ext cx="5448267" cy="3058757"/>
              <a:chOff x="10717196" y="5921583"/>
              <a:chExt cx="5448267" cy="305875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440000">
                <a:off x="10717196" y="5921583"/>
                <a:ext cx="5448267" cy="305875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7571319" y="7138214"/>
              <a:ext cx="8895317" cy="1601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114019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7241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8435" y="2233710"/>
            <a:ext cx="6171429" cy="5717823"/>
            <a:chOff x="10178435" y="2233710"/>
            <a:chExt cx="6171429" cy="57178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8435" y="2233710"/>
              <a:ext cx="6171429" cy="57178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9529" y="3904989"/>
            <a:ext cx="6171429" cy="3279503"/>
            <a:chOff x="1869529" y="3904989"/>
            <a:chExt cx="6171429" cy="32795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9529" y="3904989"/>
              <a:ext cx="6171429" cy="32795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31397" y="4033281"/>
            <a:ext cx="3022920" cy="3022920"/>
            <a:chOff x="7631397" y="4033281"/>
            <a:chExt cx="3022920" cy="30229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31397" y="4033281"/>
              <a:ext cx="3022920" cy="3022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114019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7241" cy="1102498"/>
            </a:xfrm>
            <a:prstGeom prst="rect">
              <a:avLst/>
            </a:prstGeom>
          </p:spPr>
        </p:pic>
      </p:grpSp>
      <p:pic>
        <p:nvPicPr>
          <p:cNvPr id="2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B4F7763-B6FB-5587-7B36-A1EB55CC8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6165" y="4001710"/>
            <a:ext cx="6407523" cy="4771285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C69B83D-EAA1-9ADA-C77F-376A9953F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057" y="2363320"/>
            <a:ext cx="3457839" cy="6215901"/>
          </a:xfrm>
          <a:prstGeom prst="rect">
            <a:avLst/>
          </a:prstGeom>
        </p:spPr>
      </p:pic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7840A08-0B12-5476-4618-F9A526270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9694" y="2768659"/>
            <a:ext cx="6844551" cy="51194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4293057" cy="8776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279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2182" y="4229423"/>
            <a:ext cx="1133316" cy="1015110"/>
            <a:chOff x="2302182" y="4229423"/>
            <a:chExt cx="1133316" cy="10151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2182" y="4229423"/>
              <a:ext cx="1133316" cy="10151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01018" y="1539888"/>
            <a:ext cx="935513" cy="1667503"/>
            <a:chOff x="16701018" y="1539888"/>
            <a:chExt cx="935513" cy="1667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01018" y="1539888"/>
              <a:ext cx="935513" cy="1667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42431" y="1619163"/>
            <a:ext cx="788481" cy="1836708"/>
            <a:chOff x="15942431" y="1619163"/>
            <a:chExt cx="788481" cy="18367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42431" y="1619163"/>
              <a:ext cx="788481" cy="1836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82630" y="5244533"/>
            <a:ext cx="1442027" cy="1442027"/>
            <a:chOff x="14382630" y="5244533"/>
            <a:chExt cx="1442027" cy="14420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82630" y="5244533"/>
              <a:ext cx="1442027" cy="14420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87933" y="6812759"/>
            <a:ext cx="11881456" cy="17363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6466" y="1692535"/>
            <a:ext cx="5145900" cy="20176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79221" y="2698374"/>
            <a:ext cx="11115935" cy="1201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4389" y="3628974"/>
            <a:ext cx="4039092" cy="20271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38710" y="4173146"/>
            <a:ext cx="10294135" cy="6550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6277" y="6142216"/>
            <a:ext cx="14618259" cy="11238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68293" y="4828251"/>
            <a:ext cx="4780130" cy="20176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30229" y="6576848"/>
            <a:ext cx="4048616" cy="20176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16140" y="7646551"/>
            <a:ext cx="4780130" cy="20176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4315" y="8908336"/>
            <a:ext cx="10048469" cy="664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2875581" cy="8681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73232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2987" y="3848353"/>
            <a:ext cx="13444216" cy="5340476"/>
            <a:chOff x="1242987" y="3848353"/>
            <a:chExt cx="13444216" cy="534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987" y="3848353"/>
              <a:ext cx="13444216" cy="534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5448" y="2299545"/>
            <a:ext cx="10586341" cy="15483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0955" y="5692308"/>
            <a:ext cx="3685100" cy="1652567"/>
            <a:chOff x="2830955" y="5692308"/>
            <a:chExt cx="3685100" cy="16525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0955" y="5692308"/>
              <a:ext cx="3685100" cy="1652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2377704" cy="8602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003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3516" y="2613105"/>
            <a:ext cx="10854617" cy="6654894"/>
            <a:chOff x="2083516" y="2613105"/>
            <a:chExt cx="10854617" cy="6654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3516" y="2613105"/>
              <a:ext cx="10854617" cy="6654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7049" y="2286575"/>
            <a:ext cx="1712864" cy="1284648"/>
            <a:chOff x="2837049" y="2286575"/>
            <a:chExt cx="1712864" cy="12846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7049" y="2286575"/>
              <a:ext cx="1712864" cy="128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1761504" cy="8681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003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464" y="2963361"/>
            <a:ext cx="10247418" cy="6060553"/>
            <a:chOff x="449464" y="2963361"/>
            <a:chExt cx="10247418" cy="60605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464" y="2963361"/>
              <a:ext cx="10247418" cy="60605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5986" y="6778974"/>
            <a:ext cx="5617832" cy="24645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15819" y="3452276"/>
            <a:ext cx="3381163" cy="3381163"/>
            <a:chOff x="8315819" y="3452276"/>
            <a:chExt cx="3381163" cy="3381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5819" y="3452276"/>
              <a:ext cx="3381163" cy="3381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5819" y="5993637"/>
            <a:ext cx="3346582" cy="3346582"/>
            <a:chOff x="8315819" y="5993637"/>
            <a:chExt cx="3346582" cy="3346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5819" y="5993637"/>
              <a:ext cx="3346582" cy="33465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3760" y="3553127"/>
            <a:ext cx="7488270" cy="25908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02366" y="474253"/>
            <a:ext cx="6171429" cy="3241597"/>
            <a:chOff x="11402366" y="474253"/>
            <a:chExt cx="6171429" cy="3241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2366" y="474253"/>
              <a:ext cx="6171429" cy="32415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87115" y="1145139"/>
            <a:ext cx="5284631" cy="1966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67878" y="3469147"/>
            <a:ext cx="3051851" cy="8199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9766" y="1538383"/>
            <a:ext cx="3051851" cy="817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4762" y="5204599"/>
            <a:ext cx="8175228" cy="3928096"/>
            <a:chOff x="4294762" y="5204599"/>
            <a:chExt cx="8175228" cy="39280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4762" y="5204599"/>
              <a:ext cx="8175228" cy="3928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9173" y="1046269"/>
            <a:ext cx="8175228" cy="4196896"/>
            <a:chOff x="5739173" y="1046269"/>
            <a:chExt cx="8175228" cy="41968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9173" y="1046269"/>
              <a:ext cx="8175228" cy="41968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96218" y="2242694"/>
            <a:ext cx="8857143" cy="5923810"/>
            <a:chOff x="4796218" y="2242694"/>
            <a:chExt cx="8857143" cy="59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79381" y="4532675"/>
              <a:ext cx="1940013" cy="832211"/>
              <a:chOff x="8779381" y="4532675"/>
              <a:chExt cx="1940013" cy="83221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779381" y="4532675"/>
                <a:ext cx="979072" cy="832211"/>
                <a:chOff x="8779381" y="4532675"/>
                <a:chExt cx="979072" cy="83221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779381" y="4532675"/>
                  <a:ext cx="979072" cy="83221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740322" y="4532675"/>
                <a:ext cx="979072" cy="832211"/>
                <a:chOff x="9740322" y="4532675"/>
                <a:chExt cx="979072" cy="83221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740322" y="4532675"/>
                  <a:ext cx="979072" cy="8322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4796218" y="2242694"/>
              <a:ext cx="8851981" cy="5915013"/>
              <a:chOff x="4796218" y="2242694"/>
              <a:chExt cx="8851981" cy="59150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96218" y="2242694"/>
                <a:ext cx="8851981" cy="5915013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52224" y="3798147"/>
            <a:ext cx="3051850" cy="8199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8973" y="535147"/>
            <a:ext cx="3226334" cy="12050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3662" y="8646690"/>
            <a:ext cx="3227572" cy="12050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9039" y="7944368"/>
            <a:ext cx="3051851" cy="8199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35384" y="8403266"/>
            <a:ext cx="3051851" cy="8175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73020" y="6448539"/>
            <a:ext cx="3066460" cy="8175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4293057" cy="8776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279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7352" y="2422517"/>
            <a:ext cx="11531886" cy="7071989"/>
            <a:chOff x="2117352" y="2422517"/>
            <a:chExt cx="11531886" cy="7071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7352" y="2422517"/>
              <a:ext cx="11531886" cy="7071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18681" y="1769839"/>
            <a:ext cx="2909321" cy="2181991"/>
            <a:chOff x="3718681" y="1769839"/>
            <a:chExt cx="2909321" cy="21819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681" y="1769839"/>
              <a:ext cx="2909321" cy="2181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4293057" cy="8776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279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775" y="2434711"/>
            <a:ext cx="14796917" cy="7248177"/>
            <a:chOff x="1510775" y="2434711"/>
            <a:chExt cx="14796917" cy="72481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775" y="2434711"/>
              <a:ext cx="14796917" cy="72481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91933" y="7574566"/>
            <a:ext cx="3903186" cy="15248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1699" y="3067047"/>
            <a:ext cx="4039092" cy="20271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2026" y="3579765"/>
            <a:ext cx="4780130" cy="20176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42013" y="6453942"/>
            <a:ext cx="4048616" cy="20176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36942" y="8009571"/>
            <a:ext cx="3696337" cy="10605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838" y="1027044"/>
            <a:ext cx="5762274" cy="958118"/>
            <a:chOff x="1075838" y="1027044"/>
            <a:chExt cx="5762274" cy="9581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374" y="1097774"/>
              <a:ext cx="4293057" cy="87762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599" y="983666"/>
              <a:ext cx="1392279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954" y="2397714"/>
            <a:ext cx="14221368" cy="7502695"/>
            <a:chOff x="673954" y="2397714"/>
            <a:chExt cx="14221368" cy="75026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54" y="2397714"/>
              <a:ext cx="14221368" cy="7502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46500" y="7061771"/>
            <a:ext cx="2662447" cy="2838638"/>
            <a:chOff x="15146500" y="7061771"/>
            <a:chExt cx="2662447" cy="28386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6500" y="7061771"/>
              <a:ext cx="2662447" cy="2838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0637" y="7415741"/>
            <a:ext cx="2164660" cy="2484669"/>
            <a:chOff x="13310637" y="7415741"/>
            <a:chExt cx="2164660" cy="24846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0637" y="7415741"/>
              <a:ext cx="2164660" cy="2484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5045" y="-498902"/>
            <a:ext cx="4291269" cy="2510392"/>
            <a:chOff x="13995045" y="-498902"/>
            <a:chExt cx="4291269" cy="251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5045" y="-498902"/>
              <a:ext cx="4291269" cy="251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995" y="-1640123"/>
            <a:ext cx="3782622" cy="2796730"/>
            <a:chOff x="917995" y="-1640123"/>
            <a:chExt cx="3782622" cy="2796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995" y="-1640123"/>
              <a:ext cx="3782622" cy="2796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6443" y="343937"/>
            <a:ext cx="1729620" cy="1072364"/>
            <a:chOff x="12606443" y="343937"/>
            <a:chExt cx="1729620" cy="1072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2606443" y="343937"/>
              <a:ext cx="1729620" cy="1072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3362" y="448582"/>
            <a:ext cx="2460700" cy="2745551"/>
            <a:chOff x="16763362" y="448582"/>
            <a:chExt cx="2460700" cy="2745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3362" y="448582"/>
              <a:ext cx="2460700" cy="2745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7423" y="448582"/>
            <a:ext cx="2106880" cy="3904867"/>
            <a:chOff x="-157423" y="448582"/>
            <a:chExt cx="2106880" cy="3904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7423" y="448582"/>
              <a:ext cx="2106880" cy="390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15474" y="1517699"/>
            <a:ext cx="6179029" cy="7932394"/>
            <a:chOff x="2615474" y="1517699"/>
            <a:chExt cx="6179029" cy="7932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5474" y="1517699"/>
              <a:ext cx="6179029" cy="79323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87053" y="2488798"/>
            <a:ext cx="8724258" cy="21925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71198" y="8807165"/>
            <a:ext cx="3060238" cy="890251"/>
            <a:chOff x="11571198" y="8807165"/>
            <a:chExt cx="3060238" cy="8902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71198" y="8807165"/>
              <a:ext cx="3060238" cy="890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0438" y="4360217"/>
            <a:ext cx="4969047" cy="3659618"/>
            <a:chOff x="11910438" y="4360217"/>
            <a:chExt cx="4969047" cy="36596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020000">
              <a:off x="11910438" y="4360217"/>
              <a:ext cx="4969047" cy="36596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905" y="5733591"/>
            <a:ext cx="4619916" cy="15466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876" y="6373140"/>
            <a:ext cx="14865239" cy="1029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5" y="2984770"/>
            <a:ext cx="11895540" cy="49277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2106" y="3012197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6" y="6255602"/>
            <a:ext cx="12020110" cy="11287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2" y="2984772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5" y="2984770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18" y="-50235"/>
            <a:ext cx="18285714" cy="10285714"/>
            <a:chOff x="-25118" y="-5023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118" y="-5023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3899" y="6511275"/>
            <a:ext cx="2929019" cy="3393459"/>
            <a:chOff x="11893899" y="6511275"/>
            <a:chExt cx="2929019" cy="33934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3899" y="6511275"/>
              <a:ext cx="2929019" cy="33934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4732" y="6332876"/>
            <a:ext cx="3431481" cy="3750257"/>
            <a:chOff x="864732" y="6332876"/>
            <a:chExt cx="3431481" cy="3750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32" y="6332876"/>
              <a:ext cx="3431481" cy="3750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035" y="2640491"/>
            <a:ext cx="6643935" cy="3489785"/>
            <a:chOff x="337035" y="2640491"/>
            <a:chExt cx="6643935" cy="3489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035" y="2640491"/>
              <a:ext cx="6643935" cy="3489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2262" y="3063062"/>
            <a:ext cx="7156625" cy="3759080"/>
            <a:chOff x="10632262" y="3063062"/>
            <a:chExt cx="7156625" cy="37590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0632262" y="3063062"/>
              <a:ext cx="7156625" cy="37590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339" y="3148862"/>
            <a:ext cx="6313002" cy="20148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09646" y="3507853"/>
            <a:ext cx="6611111" cy="26988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8672" y="5574547"/>
            <a:ext cx="3220302" cy="18419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4292" y="2811308"/>
            <a:ext cx="2899453" cy="18705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1669" y="4022363"/>
            <a:ext cx="2686949" cy="1880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77907" y="7932896"/>
            <a:ext cx="2877025" cy="18609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86349" y="6236168"/>
            <a:ext cx="3775006" cy="19190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25163" y="473644"/>
            <a:ext cx="8322994" cy="21498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64346" y="7516376"/>
            <a:ext cx="2739201" cy="10370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73243" y="5819647"/>
            <a:ext cx="2576974" cy="1046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0956" y="656955"/>
            <a:ext cx="9512529" cy="1709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6163" y="2864016"/>
            <a:ext cx="5453389" cy="6007972"/>
            <a:chOff x="6416163" y="2864016"/>
            <a:chExt cx="5453389" cy="60079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696" y="27541"/>
              <a:ext cx="10906778" cy="120159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163" y="2864016"/>
              <a:ext cx="5453389" cy="600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2953" y="3507641"/>
            <a:ext cx="4370052" cy="1391514"/>
            <a:chOff x="7032953" y="3507641"/>
            <a:chExt cx="4370052" cy="13915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8753" y="2902710"/>
              <a:ext cx="8740104" cy="27830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2953" y="3507641"/>
              <a:ext cx="4370052" cy="1391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7105" y="3558834"/>
            <a:ext cx="2803810" cy="1319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1186" y="7417050"/>
            <a:ext cx="506773" cy="959798"/>
            <a:chOff x="8321186" y="7417050"/>
            <a:chExt cx="506773" cy="959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1186" y="7417050"/>
              <a:ext cx="506773" cy="959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4059" y="7641613"/>
            <a:ext cx="975214" cy="686144"/>
            <a:chOff x="9004059" y="7641613"/>
            <a:chExt cx="975214" cy="686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9004059" y="7641613"/>
              <a:ext cx="975214" cy="68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5064" y="2570880"/>
            <a:ext cx="1677638" cy="542315"/>
            <a:chOff x="8345064" y="2570880"/>
            <a:chExt cx="1677638" cy="542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5064" y="2570880"/>
              <a:ext cx="1677638" cy="5423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3832" y="5695308"/>
            <a:ext cx="5797321" cy="17308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109" y="5299502"/>
            <a:ext cx="3215411" cy="312042"/>
            <a:chOff x="1855109" y="5299502"/>
            <a:chExt cx="3215411" cy="3120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5109" y="5299502"/>
              <a:ext cx="3215411" cy="3120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0531" y="1631552"/>
            <a:ext cx="4993261" cy="6359382"/>
            <a:chOff x="12250531" y="1631552"/>
            <a:chExt cx="4993261" cy="63593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50531" y="1982962"/>
              <a:ext cx="4993261" cy="6007972"/>
              <a:chOff x="12250531" y="1982962"/>
              <a:chExt cx="4993261" cy="60079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69479" y="-867647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50531" y="1982962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62136" y="2680573"/>
              <a:ext cx="4370052" cy="1391514"/>
              <a:chOff x="12562136" y="2680573"/>
              <a:chExt cx="4370052" cy="13915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67936" y="2075642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62136" y="2680573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01372" y="2744445"/>
              <a:ext cx="2895989" cy="132933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57809" y="4293720"/>
              <a:ext cx="5411949" cy="229716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01609" y="1695227"/>
              <a:ext cx="1845726" cy="575471"/>
              <a:chOff x="14001609" y="1695227"/>
              <a:chExt cx="1845726" cy="5754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40000">
                <a:off x="14001609" y="1695227"/>
                <a:ext cx="1845726" cy="5754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801522" y="6405827"/>
              <a:ext cx="1847324" cy="1147507"/>
              <a:chOff x="13801522" y="6405827"/>
              <a:chExt cx="1847324" cy="11475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801522" y="6405827"/>
                <a:ext cx="1847324" cy="114750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1922" y="1069327"/>
            <a:ext cx="4993261" cy="7054806"/>
            <a:chOff x="1041922" y="1069327"/>
            <a:chExt cx="4993261" cy="70548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1922" y="2116161"/>
              <a:ext cx="4993261" cy="6007972"/>
              <a:chOff x="1041922" y="2116161"/>
              <a:chExt cx="4993261" cy="600797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1339130" y="-734448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1922" y="2116161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3526" y="2803742"/>
              <a:ext cx="4370052" cy="1391514"/>
              <a:chOff x="1353526" y="2803742"/>
              <a:chExt cx="4370052" cy="13915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40674" y="2198811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526" y="2803742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3501" y="3151554"/>
              <a:ext cx="4087744" cy="81203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127115" y="6783122"/>
              <a:ext cx="1009524" cy="1009524"/>
              <a:chOff x="3127115" y="6783122"/>
              <a:chExt cx="1009524" cy="1009524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127115" y="6783122"/>
                <a:ext cx="1009381" cy="1009381"/>
                <a:chOff x="3127115" y="6783122"/>
                <a:chExt cx="1009381" cy="1009381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127115" y="6783122"/>
                  <a:ext cx="1009381" cy="100938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482868" y="6813731"/>
                <a:ext cx="299653" cy="296220"/>
                <a:chOff x="3482868" y="6813731"/>
                <a:chExt cx="299653" cy="29622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482868" y="6813731"/>
                  <a:ext cx="299653" cy="2962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2475" y="4839803"/>
              <a:ext cx="4392164" cy="166297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2904321" y="1389193"/>
              <a:ext cx="1695565" cy="1453937"/>
              <a:chOff x="2904321" y="1389193"/>
              <a:chExt cx="1695565" cy="145393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740000">
                <a:off x="2904321" y="1389193"/>
                <a:ext cx="1695565" cy="14539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5981" y="5049839"/>
            <a:ext cx="10016711" cy="3604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3747" y="1159221"/>
            <a:ext cx="2634264" cy="386341"/>
            <a:chOff x="7803747" y="1159221"/>
            <a:chExt cx="2634264" cy="38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747" y="1159221"/>
              <a:ext cx="2634264" cy="3863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998" y="793835"/>
            <a:ext cx="11376757" cy="5167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8171" y="470266"/>
            <a:ext cx="2736613" cy="17390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25574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02698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1859" y="2530785"/>
            <a:ext cx="5617559" cy="4915335"/>
            <a:chOff x="6501859" y="2530785"/>
            <a:chExt cx="5617559" cy="49153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1859" y="2530785"/>
              <a:ext cx="5617559" cy="49153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2023" y="7545509"/>
            <a:ext cx="10862328" cy="2515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25574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02698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2728" y="1195258"/>
            <a:ext cx="1900259" cy="1662717"/>
            <a:chOff x="8192728" y="1195258"/>
            <a:chExt cx="1900259" cy="16627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2728" y="1195258"/>
              <a:ext cx="1900259" cy="16627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883" y="3250218"/>
            <a:ext cx="8322930" cy="4401465"/>
            <a:chOff x="863883" y="3250218"/>
            <a:chExt cx="8322930" cy="44014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6791" y="4243150"/>
              <a:ext cx="6695335" cy="109675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285" y="3155619"/>
              <a:ext cx="5676213" cy="108649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231" y="5553753"/>
              <a:ext cx="5082299" cy="10769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0640" y="6619272"/>
              <a:ext cx="6602383" cy="109675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15056" y="3909367"/>
            <a:ext cx="10239133" cy="31012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66684" y="3250218"/>
            <a:ext cx="6171429" cy="3785279"/>
            <a:chOff x="10466684" y="3250218"/>
            <a:chExt cx="6171429" cy="37852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6684" y="3250218"/>
              <a:ext cx="6171429" cy="37852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94758" y="6332200"/>
            <a:ext cx="2797969" cy="2797969"/>
            <a:chOff x="5394758" y="6332200"/>
            <a:chExt cx="2797969" cy="27979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94758" y="6332200"/>
              <a:ext cx="2797969" cy="27979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38509" y="4689432"/>
            <a:ext cx="6567021" cy="6567021"/>
            <a:chOff x="6338509" y="4689432"/>
            <a:chExt cx="6567021" cy="65670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600000">
              <a:off x="6338509" y="4689432"/>
              <a:ext cx="6567021" cy="6567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930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73748" y="3469102"/>
            <a:ext cx="6171429" cy="4628571"/>
            <a:chOff x="5773748" y="3469102"/>
            <a:chExt cx="6171429" cy="46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3748" y="3469102"/>
              <a:ext cx="6171429" cy="4628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6942" y="4765978"/>
            <a:ext cx="6575288" cy="2570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93057" cy="8681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5962" y="1821727"/>
            <a:ext cx="6420289" cy="2542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3103" y="7367835"/>
            <a:ext cx="4608113" cy="20271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257" y="4842166"/>
            <a:ext cx="6398925" cy="20789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8569" y="7438945"/>
            <a:ext cx="4472581" cy="1532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84846" y="4958989"/>
            <a:ext cx="5284150" cy="12605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77465" y="3333475"/>
            <a:ext cx="4327044" cy="12605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97558" y="3494220"/>
            <a:ext cx="6171429" cy="4628571"/>
            <a:chOff x="5697558" y="3494220"/>
            <a:chExt cx="6171429" cy="46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7558" y="3494220"/>
              <a:ext cx="6171429" cy="46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6942" y="4765978"/>
            <a:ext cx="6575288" cy="25703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officegen</cp:lastModifiedBy>
  <cp:revision>8</cp:revision>
  <dcterms:created xsi:type="dcterms:W3CDTF">2023-05-12T06:26:12Z</dcterms:created>
  <dcterms:modified xsi:type="dcterms:W3CDTF">2023-05-11T21:33:37Z</dcterms:modified>
</cp:coreProperties>
</file>